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2" r:id="rId4"/>
    <p:sldId id="263" r:id="rId5"/>
    <p:sldId id="264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908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" d="100"/>
        <a:sy n="2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1B340E-FD4A-4760-844E-761BE4994AD8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36E41-AB61-49B0-95C8-176A6B976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75141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CBD1D-0700-47C3-814E-81562E99B0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C85EC65-1A5A-4289-AE29-8ABCA90A43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943C79-2723-470F-BC48-F2C6C5F3F6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69531-8C3C-4E6A-82FA-EA2CC30F6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93D057-A54F-4608-88BB-31659AD9BD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57119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F1A118-1202-4ECF-AB21-308F90737A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9E95C1F-BF4C-437C-B716-5FCA5C05C0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83A42-3359-486B-BA77-E0E21C8300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30F3B-D9B5-4FD1-B9F0-B406FF547D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C88660-E0C0-4177-A475-31872B3F4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04952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659C7A8-7011-46FE-936C-5D3E294ED6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F03CC5-11A8-4914-A3BA-5616FBF3A9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35A1C-5556-4E27-81C5-6F15CD387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AC7C9B-9BD6-4C16-A311-942BB15A6F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EABD72-9FCB-415A-82A2-EC639C90A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8991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0C8055-866F-4D36-95CC-8F466CF578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A3B7A4-4E28-423C-A31A-E3B711BA82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8FFEA7-0F39-43E8-989D-8E9C79041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D839C2-1203-4A80-A162-CC3E76065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CCFBAC-6BF7-49A2-988E-7EBD032B3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32533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A41A61-A41E-482F-992D-1D7C271E71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D4F00B-4437-41AA-A288-CDC306CDF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E5903E-9E08-44F0-AA90-F0A3E61DA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A67A4-6D46-40C6-8454-220AC74D62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23A91E-3751-4686-91DA-04E9CDFE8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13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C7A7B-3F4A-4897-9D67-C84DCA0AF2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B4BBF1-1B68-40FC-BE8F-4C1EC9468E7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5E8147-0C24-4F78-822F-E37AA7C3EF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D252C6-E125-4E7B-AF8A-64B2F3120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03D65-2769-4D6E-8353-DA705E5CD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DA13FC2-12C8-4995-8397-BE3191C72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154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6A3FD-DC61-4750-AF42-7CD2C5F779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D2D460-D6B5-4A41-85EA-9FA0C7F5C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B3792D-5A1A-4080-9BEE-6CB0FEE45A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206ABC6-BB82-4198-925C-FB7B8BC20C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154C4D-C559-4FA8-B445-24F91D728B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3AA3E5-78CF-453C-BCD2-6A35680FB5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ED784E-AA5F-4B38-891D-056E2AB1F1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E7610-7A0A-4EC4-B29C-A3EE5BAC4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5388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9D634-0A18-472B-9BBB-036633E23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795F2F2-5BAA-46F8-9287-5AFAEF284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A4BA5-1F86-4A07-BD80-4FDF6C543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7077DF-E572-4528-876E-186B55AEA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7182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910B654-596A-4851-922A-E44BFCF0B7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52F2AE-A73C-4265-9955-02BEAB48A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7B7259-FFB7-4A8E-948B-8A7AE7D1FB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9101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13224E-B1C8-40B2-936F-03B823BA5B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84AC5-4F15-4D3E-B5CB-E7D519CF6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BA9BE0-1AB9-4CB0-B8A4-969ECB4432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341992-2BF3-4505-8A04-887413409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A419B0-A92A-4628-B775-42C20D4C2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949F64-6E48-4A23-B53E-7720F18FC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41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C7FF1-F4A2-495B-A659-318A11AC4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2056D43-BE57-4C8E-B1F8-16F8460195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3149A1-7EC4-43B7-B53F-9F829B4760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19F1EB-E54E-4F47-AE0F-39C4EEF916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95BF75-795B-4E5A-8BD1-D80B493A9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36316B-E23F-48FA-95F4-44825601AE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6620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"/>
            <a:lum/>
          </a:blip>
          <a:srcRect/>
          <a:stretch>
            <a:fillRect l="19000" t="-37000" r="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126019-BBB5-47F1-BED0-5A004FEA4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02A31F-A345-434E-8550-D3E117D3A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0ABEE6-919F-4B49-A140-6BFFF197D7E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95435-10EB-429A-9147-CCF6491141B7}" type="datetimeFigureOut">
              <a:rPr lang="en-GB" smtClean="0"/>
              <a:t>13/12/2018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27516F-7052-43C2-94DC-17FA5EAB6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294F58-4CA7-447F-A563-03CE9A8857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F4BBF-103F-41FB-9364-C2F1A14EBCA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293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8589571-0B92-45AA-BF5E-30A01F7978AD}"/>
              </a:ext>
            </a:extLst>
          </p:cNvPr>
          <p:cNvSpPr txBox="1"/>
          <p:nvPr/>
        </p:nvSpPr>
        <p:spPr>
          <a:xfrm>
            <a:off x="336550" y="1598444"/>
            <a:ext cx="8242299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4400" b="1" dirty="0"/>
          </a:p>
          <a:p>
            <a:pPr algn="ctr"/>
            <a:r>
              <a:rPr lang="en-GB" sz="4400" b="1" dirty="0"/>
              <a:t>Earls Colne Neighbourhood Plan</a:t>
            </a:r>
          </a:p>
          <a:p>
            <a:pPr algn="ctr"/>
            <a:endParaRPr lang="en-GB" sz="4400" b="1" dirty="0"/>
          </a:p>
          <a:p>
            <a:pPr algn="ctr"/>
            <a:r>
              <a:rPr lang="en-GB" sz="4400" b="1" dirty="0"/>
              <a:t>Proposed Way Forward </a:t>
            </a:r>
          </a:p>
          <a:p>
            <a:pPr algn="ctr"/>
            <a:r>
              <a:rPr lang="en-GB" sz="2000" b="1" dirty="0"/>
              <a:t>For discussion at the Parish Council Meeting 19</a:t>
            </a:r>
            <a:r>
              <a:rPr lang="en-GB" sz="2000" b="1" baseline="30000" dirty="0"/>
              <a:t>th</a:t>
            </a:r>
            <a:r>
              <a:rPr lang="en-GB" sz="2000" b="1" dirty="0"/>
              <a:t> December 2018</a:t>
            </a: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1CAE7-02A6-406D-951F-87D6E30AD242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47E353-BB85-4B9B-B66B-8319318F1E39}"/>
                </a:ext>
              </a:extLst>
            </p:cNvPr>
            <p:cNvCxnSpPr/>
            <p:nvPr/>
          </p:nvCxnSpPr>
          <p:spPr>
            <a:xfrm flipV="1">
              <a:off x="0" y="6370320"/>
              <a:ext cx="12192000" cy="711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36962-BE1B-4C56-B177-C0EF68D1D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  <p:pic>
        <p:nvPicPr>
          <p:cNvPr id="15" name="Picture 14">
            <a:extLst>
              <a:ext uri="{FF2B5EF4-FFF2-40B4-BE49-F238E27FC236}">
                <a16:creationId xmlns:a16="http://schemas.microsoft.com/office/drawing/2014/main" id="{558A3FBC-F882-4195-997D-518229521D4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9159" y="0"/>
            <a:ext cx="2350464" cy="6309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9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FE8D452-B08F-438B-9EBA-258695BC3EAD}"/>
              </a:ext>
            </a:extLst>
          </p:cNvPr>
          <p:cNvSpPr txBox="1"/>
          <p:nvPr/>
        </p:nvSpPr>
        <p:spPr>
          <a:xfrm>
            <a:off x="1085851" y="1638300"/>
            <a:ext cx="1021207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/>
              <a:t>Summary of Proposals</a:t>
            </a:r>
          </a:p>
          <a:p>
            <a:endParaRPr lang="en-GB" sz="2000" b="1" u="sng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Agree to proceed with the Neighbourhood plan based on the outcome of the campaign to engage volunteers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Form a Parish Council Neighbourhood Plan Sub Committee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Form a Neighbourhood Plan Steering Group and arrange an initial meeting in early 2019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000" dirty="0"/>
              <a:t>Consider potential members of Task Groups with leaders of each group a member of the steering Group (for ease of communication)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890888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DB0B3B-5A87-4DF8-BCB1-EE5D4D1F39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/>
              <a:t>Parish Council Neighbourhood Plan Sub Committee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30C66-3830-40AC-A222-4DA49171FC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050"/>
            <a:ext cx="10515600" cy="2803525"/>
          </a:xfrm>
        </p:spPr>
        <p:txBody>
          <a:bodyPr/>
          <a:lstStyle/>
          <a:p>
            <a:pPr marL="0" indent="0">
              <a:buNone/>
            </a:pPr>
            <a:r>
              <a:rPr lang="en-GB" sz="2000" b="1" dirty="0"/>
              <a:t>Members:</a:t>
            </a:r>
          </a:p>
          <a:p>
            <a:r>
              <a:rPr lang="en-GB" sz="2000" dirty="0"/>
              <a:t>Tony Calton</a:t>
            </a:r>
          </a:p>
          <a:p>
            <a:r>
              <a:rPr lang="en-GB" sz="2000" dirty="0"/>
              <a:t>Hugh Street</a:t>
            </a:r>
          </a:p>
          <a:p>
            <a:r>
              <a:rPr lang="en-GB" sz="2000" dirty="0"/>
              <a:t>Margaret Barrett</a:t>
            </a:r>
          </a:p>
          <a:p>
            <a:r>
              <a:rPr lang="en-GB" sz="2000" dirty="0"/>
              <a:t>Mort Smith</a:t>
            </a:r>
          </a:p>
          <a:p>
            <a:pPr marL="0" indent="0">
              <a:buNone/>
            </a:pPr>
            <a:r>
              <a:rPr lang="en-GB" sz="2000" dirty="0"/>
              <a:t>Possibly consider a further member in light of the current situation with Mort?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EFB33CC-5807-44B1-B285-86997BE4D578}"/>
              </a:ext>
            </a:extLst>
          </p:cNvPr>
          <p:cNvSpPr txBox="1"/>
          <p:nvPr/>
        </p:nvSpPr>
        <p:spPr>
          <a:xfrm>
            <a:off x="666749" y="4780230"/>
            <a:ext cx="7629526" cy="107721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Reminder of Main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Qualifying body responsible for the production of the Neighbourhood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Financial control, and ensuring adherence to statutory requirements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Made up of 3 or 4 members of the Parish Council</a:t>
            </a:r>
          </a:p>
        </p:txBody>
      </p:sp>
    </p:spTree>
    <p:extLst>
      <p:ext uri="{BB962C8B-B14F-4D97-AF65-F5344CB8AC3E}">
        <p14:creationId xmlns:p14="http://schemas.microsoft.com/office/powerpoint/2010/main" val="15601582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89B21-6713-4CA0-91AF-BC0F5293AE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1420" y="323055"/>
            <a:ext cx="10515600" cy="1325563"/>
          </a:xfrm>
        </p:spPr>
        <p:txBody>
          <a:bodyPr>
            <a:normAutofit/>
          </a:bodyPr>
          <a:lstStyle/>
          <a:p>
            <a:r>
              <a:rPr lang="en-GB" sz="3200" b="1" u="sng" dirty="0"/>
              <a:t>Neighbourhood Plan – Steering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F2807-20D7-405A-A80F-3E92D2568BB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420" y="1510192"/>
            <a:ext cx="2697715" cy="446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b="1" u="sng" dirty="0"/>
              <a:t>Potential Members:</a:t>
            </a:r>
          </a:p>
          <a:p>
            <a:endParaRPr lang="en-GB" sz="2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21495-5338-43A7-8992-DFFE00198667}"/>
              </a:ext>
            </a:extLst>
          </p:cNvPr>
          <p:cNvSpPr txBox="1"/>
          <p:nvPr/>
        </p:nvSpPr>
        <p:spPr>
          <a:xfrm>
            <a:off x="9181133" y="2720312"/>
            <a:ext cx="2801759" cy="3046988"/>
          </a:xfrm>
          <a:prstGeom prst="rect">
            <a:avLst/>
          </a:prstGeom>
          <a:noFill/>
          <a:ln w="127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u="sng" dirty="0"/>
              <a:t>Reminder of Main Responsibilities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Preparing timelines, budgets and funding proposals.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Co-ordinating evidence gathering and preparation of the draft plan.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600" dirty="0"/>
              <a:t>Made up of representation from Parish Council plus local residents. (around 8 to 10 people in total)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53D9DD3-45F3-4521-91D3-D6120F72BC7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3707849"/>
              </p:ext>
            </p:extLst>
          </p:nvPr>
        </p:nvGraphicFramePr>
        <p:xfrm>
          <a:off x="481420" y="2045105"/>
          <a:ext cx="8342933" cy="46908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9551">
                  <a:extLst>
                    <a:ext uri="{9D8B030D-6E8A-4147-A177-3AD203B41FA5}">
                      <a16:colId xmlns:a16="http://schemas.microsoft.com/office/drawing/2014/main" val="1689449530"/>
                    </a:ext>
                  </a:extLst>
                </a:gridCol>
                <a:gridCol w="809942">
                  <a:extLst>
                    <a:ext uri="{9D8B030D-6E8A-4147-A177-3AD203B41FA5}">
                      <a16:colId xmlns:a16="http://schemas.microsoft.com/office/drawing/2014/main" val="3763907365"/>
                    </a:ext>
                  </a:extLst>
                </a:gridCol>
                <a:gridCol w="1151763">
                  <a:extLst>
                    <a:ext uri="{9D8B030D-6E8A-4147-A177-3AD203B41FA5}">
                      <a16:colId xmlns:a16="http://schemas.microsoft.com/office/drawing/2014/main" val="178764510"/>
                    </a:ext>
                  </a:extLst>
                </a:gridCol>
                <a:gridCol w="880554">
                  <a:extLst>
                    <a:ext uri="{9D8B030D-6E8A-4147-A177-3AD203B41FA5}">
                      <a16:colId xmlns:a16="http://schemas.microsoft.com/office/drawing/2014/main" val="976879926"/>
                    </a:ext>
                  </a:extLst>
                </a:gridCol>
                <a:gridCol w="1724342">
                  <a:extLst>
                    <a:ext uri="{9D8B030D-6E8A-4147-A177-3AD203B41FA5}">
                      <a16:colId xmlns:a16="http://schemas.microsoft.com/office/drawing/2014/main" val="2342355851"/>
                    </a:ext>
                  </a:extLst>
                </a:gridCol>
                <a:gridCol w="1626781">
                  <a:extLst>
                    <a:ext uri="{9D8B030D-6E8A-4147-A177-3AD203B41FA5}">
                      <a16:colId xmlns:a16="http://schemas.microsoft.com/office/drawing/2014/main" val="2442515643"/>
                    </a:ext>
                  </a:extLst>
                </a:gridCol>
              </a:tblGrid>
              <a:tr h="611653">
                <a:tc rowSpan="2">
                  <a:txBody>
                    <a:bodyPr/>
                    <a:lstStyle/>
                    <a:p>
                      <a:pPr algn="l"/>
                      <a:r>
                        <a:rPr lang="en-GB" sz="1400" dirty="0"/>
                        <a:t>Name</a:t>
                      </a:r>
                    </a:p>
                  </a:txBody>
                  <a:tcPr anchor="ctr"/>
                </a:tc>
                <a:tc gridSpan="5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Possible Leaders of Task Groups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454534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Housing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Economy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Community Facilities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434892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Tony Calton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60085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Jayne Meleschko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44574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Janet Baldwin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5365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Sheila Boyce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6419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Robert Cook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7645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Sharon / Paul Copsey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5563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Donna Goodchild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6543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Catherine Hayes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6486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Denise Siddall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609539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400" dirty="0"/>
                        <a:t>Tim / Nicki Spelling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661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7239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E873E2-0D25-43C5-A6CE-7FB5624B6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3200" b="1" u="sng" dirty="0"/>
              <a:t>Neighbourhood Plan Task Groups</a:t>
            </a:r>
            <a:br>
              <a:rPr lang="en-GB" sz="3200" b="1" u="sng" dirty="0"/>
            </a:br>
            <a:br>
              <a:rPr lang="en-GB" sz="2000" b="1" u="sng" dirty="0"/>
            </a:br>
            <a:r>
              <a:rPr lang="en-GB" sz="2000" b="1" u="sng" dirty="0">
                <a:latin typeface="+mn-lt"/>
              </a:rPr>
              <a:t>Potential Members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114220D2-078C-4AF5-82DF-8353C6724C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2119469"/>
              </p:ext>
            </p:extLst>
          </p:nvPr>
        </p:nvGraphicFramePr>
        <p:xfrm>
          <a:off x="838200" y="1690688"/>
          <a:ext cx="1731926" cy="32400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69965">
                <a:tc>
                  <a:txBody>
                    <a:bodyPr/>
                    <a:lstStyle/>
                    <a:p>
                      <a:r>
                        <a:rPr lang="en-GB" sz="1200" dirty="0"/>
                        <a:t>Housing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Marilyn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Catherine Hayes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Denise Siddall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/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/>
                        <a:t>Robert Cook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/>
                        <a:t>Paul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/>
                        <a:t>Sue Gill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277786">
                <a:tc>
                  <a:txBody>
                    <a:bodyPr/>
                    <a:lstStyle/>
                    <a:p>
                      <a:r>
                        <a:rPr lang="en-GB" sz="1200" dirty="0"/>
                        <a:t>Donna Goodchild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369965">
                <a:tc>
                  <a:txBody>
                    <a:bodyPr/>
                    <a:lstStyle/>
                    <a:p>
                      <a:r>
                        <a:rPr lang="en-GB" sz="1200"/>
                        <a:t>Mike 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8221066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7034898-3CF9-46FE-9035-F1D96BB9E2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9243286"/>
              </p:ext>
            </p:extLst>
          </p:nvPr>
        </p:nvGraphicFramePr>
        <p:xfrm>
          <a:off x="3138376" y="1690688"/>
          <a:ext cx="1731926" cy="4404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Environment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150044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Marilyn Bryant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Catherine Hayes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Denise Siddall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Sharon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Sue Gill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Donna Goodchild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Tony Hill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535822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Jayne Meleschko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150115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Yvonne Rosie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1135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Lorna Shaw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75025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Nicki Spelling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1148508"/>
                  </a:ext>
                </a:extLst>
              </a:tr>
            </a:tbl>
          </a:graphicData>
        </a:graphic>
      </p:graphicFrame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59B7612-6C67-4FD4-BB0C-C061B48147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114796"/>
              </p:ext>
            </p:extLst>
          </p:nvPr>
        </p:nvGraphicFramePr>
        <p:xfrm>
          <a:off x="5378595" y="1690688"/>
          <a:ext cx="1731926" cy="3032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Economy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Marilyn Bryant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Catherine Hayes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Denise Siddall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David Bryant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Malcom Hobbs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D90866D-7D23-45C2-8E62-8C79225932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564312"/>
              </p:ext>
            </p:extLst>
          </p:nvPr>
        </p:nvGraphicFramePr>
        <p:xfrm>
          <a:off x="7618814" y="1690688"/>
          <a:ext cx="1731926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Community Facilities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235105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Marilyn Bryant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Catherine Hayes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Denise Siddall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Jeff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Sharon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Jayne Meleschko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Nicki Spelling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</a:tbl>
          </a:graphicData>
        </a:graphic>
      </p:graphicFrame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CE7FA507-AF0F-4AE9-A588-32D9EFDC65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943432"/>
              </p:ext>
            </p:extLst>
          </p:nvPr>
        </p:nvGraphicFramePr>
        <p:xfrm>
          <a:off x="9859033" y="1690688"/>
          <a:ext cx="1731926" cy="321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926">
                  <a:extLst>
                    <a:ext uri="{9D8B030D-6E8A-4147-A177-3AD203B41FA5}">
                      <a16:colId xmlns:a16="http://schemas.microsoft.com/office/drawing/2014/main" val="13202709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Infrastructure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9620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Janet Baldwin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966194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Marilyn Bryant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4359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Catherine Hayes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80506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>
                          <a:solidFill>
                            <a:srgbClr val="FF0000"/>
                          </a:solidFill>
                        </a:rPr>
                        <a:t>Denise Siddall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00487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Carolyn Alston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013586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Debbie </a:t>
                      </a:r>
                      <a:r>
                        <a:rPr lang="en-GB" sz="1200" dirty="0" err="1"/>
                        <a:t>Bremner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519188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Gill Carter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4066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Robert Cook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4777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1200" dirty="0"/>
                        <a:t>Paul Copsey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9906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John Munson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16555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ACC27D1-7CF4-4BB5-825C-466508C96435}"/>
              </a:ext>
            </a:extLst>
          </p:cNvPr>
          <p:cNvSpPr txBox="1"/>
          <p:nvPr/>
        </p:nvSpPr>
        <p:spPr>
          <a:xfrm>
            <a:off x="7729602" y="191386"/>
            <a:ext cx="1229824" cy="160043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u="sng" dirty="0"/>
              <a:t>Colour Coding</a:t>
            </a:r>
          </a:p>
          <a:p>
            <a:r>
              <a:rPr lang="en-GB" sz="1400" dirty="0"/>
              <a:t>One Group </a:t>
            </a:r>
          </a:p>
          <a:p>
            <a:r>
              <a:rPr lang="en-GB" sz="1400" dirty="0">
                <a:solidFill>
                  <a:srgbClr val="00B0F0"/>
                </a:solidFill>
              </a:rPr>
              <a:t>Two Groups</a:t>
            </a:r>
          </a:p>
          <a:p>
            <a:r>
              <a:rPr lang="en-GB" sz="1400" dirty="0">
                <a:solidFill>
                  <a:srgbClr val="00B050"/>
                </a:solidFill>
              </a:rPr>
              <a:t>Three Groups</a:t>
            </a:r>
          </a:p>
          <a:p>
            <a:r>
              <a:rPr lang="en-GB" sz="1400" dirty="0">
                <a:solidFill>
                  <a:srgbClr val="FFC000"/>
                </a:solidFill>
              </a:rPr>
              <a:t>Four Groups</a:t>
            </a:r>
          </a:p>
          <a:p>
            <a:r>
              <a:rPr lang="en-GB" sz="1400" dirty="0">
                <a:solidFill>
                  <a:srgbClr val="FF0000"/>
                </a:solidFill>
              </a:rPr>
              <a:t>Five Groups</a:t>
            </a:r>
          </a:p>
          <a:p>
            <a:endParaRPr lang="en-GB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6566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1CAE7-02A6-406D-951F-87D6E30AD242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47E353-BB85-4B9B-B66B-8319318F1E39}"/>
                </a:ext>
              </a:extLst>
            </p:cNvPr>
            <p:cNvCxnSpPr/>
            <p:nvPr/>
          </p:nvCxnSpPr>
          <p:spPr>
            <a:xfrm flipV="1">
              <a:off x="0" y="6370320"/>
              <a:ext cx="12192000" cy="711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36962-BE1B-4C56-B177-C0EF68D1D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142C03C1-5397-4750-A386-ED2C2FDD596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8009349"/>
              </p:ext>
            </p:extLst>
          </p:nvPr>
        </p:nvGraphicFramePr>
        <p:xfrm>
          <a:off x="1898650" y="2180172"/>
          <a:ext cx="5721350" cy="26979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8275">
                  <a:extLst>
                    <a:ext uri="{9D8B030D-6E8A-4147-A177-3AD203B41FA5}">
                      <a16:colId xmlns:a16="http://schemas.microsoft.com/office/drawing/2014/main" val="3557241682"/>
                    </a:ext>
                  </a:extLst>
                </a:gridCol>
                <a:gridCol w="1743075">
                  <a:extLst>
                    <a:ext uri="{9D8B030D-6E8A-4147-A177-3AD203B41FA5}">
                      <a16:colId xmlns:a16="http://schemas.microsoft.com/office/drawing/2014/main" val="3492544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No. Volunteers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30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Steering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2447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Housing 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918634"/>
                  </a:ext>
                </a:extLst>
              </a:tr>
              <a:tr h="472864">
                <a:tc>
                  <a:txBody>
                    <a:bodyPr/>
                    <a:lstStyle/>
                    <a:p>
                      <a:r>
                        <a:rPr lang="en-GB" dirty="0"/>
                        <a:t>Environmental 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0020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Economy 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840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Community Facilities 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278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Infrastructure Task 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9226618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7559754-B3AD-4C49-AA25-7D86D80322B7}"/>
              </a:ext>
            </a:extLst>
          </p:cNvPr>
          <p:cNvSpPr txBox="1"/>
          <p:nvPr/>
        </p:nvSpPr>
        <p:spPr>
          <a:xfrm>
            <a:off x="1898650" y="1249019"/>
            <a:ext cx="68382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u="sng" dirty="0"/>
              <a:t>Current Situation with volunteers for specific groups</a:t>
            </a:r>
          </a:p>
        </p:txBody>
      </p:sp>
    </p:spTree>
    <p:extLst>
      <p:ext uri="{BB962C8B-B14F-4D97-AF65-F5344CB8AC3E}">
        <p14:creationId xmlns:p14="http://schemas.microsoft.com/office/powerpoint/2010/main" val="1465085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>
            <a:extLst>
              <a:ext uri="{FF2B5EF4-FFF2-40B4-BE49-F238E27FC236}">
                <a16:creationId xmlns:a16="http://schemas.microsoft.com/office/drawing/2014/main" id="{0381CAE7-02A6-406D-951F-87D6E30AD242}"/>
              </a:ext>
            </a:extLst>
          </p:cNvPr>
          <p:cNvGrpSpPr/>
          <p:nvPr/>
        </p:nvGrpSpPr>
        <p:grpSpPr>
          <a:xfrm>
            <a:off x="0" y="6370320"/>
            <a:ext cx="12192000" cy="450016"/>
            <a:chOff x="0" y="6370320"/>
            <a:chExt cx="12192000" cy="450016"/>
          </a:xfrm>
        </p:grpSpPr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047E353-BB85-4B9B-B66B-8319318F1E39}"/>
                </a:ext>
              </a:extLst>
            </p:cNvPr>
            <p:cNvCxnSpPr/>
            <p:nvPr/>
          </p:nvCxnSpPr>
          <p:spPr>
            <a:xfrm flipV="1">
              <a:off x="0" y="6370320"/>
              <a:ext cx="12192000" cy="71120"/>
            </a:xfrm>
            <a:prstGeom prst="line">
              <a:avLst/>
            </a:prstGeom>
            <a:ln w="2222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C3B36962-BE1B-4C56-B177-C0EF68D1DEA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694160" y="6441439"/>
              <a:ext cx="285709" cy="3788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62002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1063</TotalTime>
  <Words>412</Words>
  <Application>Microsoft Office PowerPoint</Application>
  <PresentationFormat>Widescreen</PresentationFormat>
  <Paragraphs>150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Parish Council Neighbourhood Plan Sub Committee</vt:lpstr>
      <vt:lpstr>Neighbourhood Plan – Steering Group</vt:lpstr>
      <vt:lpstr>Neighbourhood Plan Task Groups  Potential Members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 Calton</dc:creator>
  <cp:lastModifiedBy>Tony Calton</cp:lastModifiedBy>
  <cp:revision>62</cp:revision>
  <dcterms:created xsi:type="dcterms:W3CDTF">2018-10-10T10:01:30Z</dcterms:created>
  <dcterms:modified xsi:type="dcterms:W3CDTF">2018-12-13T11:47:08Z</dcterms:modified>
</cp:coreProperties>
</file>